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E809A2-EFDD-43F9-ACC1-54CAAAE9206F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C11A00-2A50-420D-A1B3-5540F7D953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E809A2-EFDD-43F9-ACC1-54CAAAE9206F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C11A00-2A50-420D-A1B3-5540F7D95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E809A2-EFDD-43F9-ACC1-54CAAAE9206F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C11A00-2A50-420D-A1B3-5540F7D95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E809A2-EFDD-43F9-ACC1-54CAAAE9206F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C11A00-2A50-420D-A1B3-5540F7D95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E809A2-EFDD-43F9-ACC1-54CAAAE9206F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C11A00-2A50-420D-A1B3-5540F7D953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E809A2-EFDD-43F9-ACC1-54CAAAE9206F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C11A00-2A50-420D-A1B3-5540F7D95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E809A2-EFDD-43F9-ACC1-54CAAAE9206F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C11A00-2A50-420D-A1B3-5540F7D95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E809A2-EFDD-43F9-ACC1-54CAAAE9206F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C11A00-2A50-420D-A1B3-5540F7D95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E809A2-EFDD-43F9-ACC1-54CAAAE9206F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C11A00-2A50-420D-A1B3-5540F7D953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E809A2-EFDD-43F9-ACC1-54CAAAE9206F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C11A00-2A50-420D-A1B3-5540F7D953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BE809A2-EFDD-43F9-ACC1-54CAAAE9206F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C11A00-2A50-420D-A1B3-5540F7D953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BE809A2-EFDD-43F9-ACC1-54CAAAE9206F}" type="datetimeFigureOut">
              <a:rPr lang="ru-RU" smtClean="0"/>
              <a:pPr/>
              <a:t>06.12.2012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3C11A00-2A50-420D-A1B3-5540F7D9539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052878"/>
          </a:xfrm>
        </p:spPr>
        <p:txBody>
          <a:bodyPr>
            <a:normAutofit/>
          </a:bodyPr>
          <a:lstStyle/>
          <a:p>
            <a:pPr algn="ctr"/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Черкаська  загальноосвітня школа  І - ІІІ  ступеня </a:t>
            </a:r>
            <a:b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Новомоськовської</a:t>
            </a: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районної ради</a:t>
            </a:r>
            <a:b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Дніпропетровської області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099216"/>
          </a:xfrm>
        </p:spPr>
        <p:txBody>
          <a:bodyPr>
            <a:normAutofit fontScale="25000" lnSpcReduction="20000"/>
          </a:bodyPr>
          <a:lstStyle/>
          <a:p>
            <a:pPr algn="r"/>
            <a:endParaRPr lang="uk-UA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uk-UA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9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Звіт про роботу шкільного </a:t>
            </a:r>
            <a:r>
              <a:rPr lang="uk-UA" sz="9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євроклубу</a:t>
            </a:r>
            <a:r>
              <a:rPr lang="uk-UA" sz="9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 Євро.</a:t>
            </a:r>
            <a:r>
              <a:rPr lang="en-US" sz="96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ua</a:t>
            </a:r>
            <a:r>
              <a:rPr lang="uk-UA" sz="9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uk-UA" sz="96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2011-2012 навчальний рік</a:t>
            </a:r>
          </a:p>
          <a:p>
            <a:pPr algn="r"/>
            <a:endParaRPr lang="uk-UA" sz="96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uk-UA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uk-UA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uk-UA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uk-UA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uk-UA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uk-UA" sz="20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sz="8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Вчитель історії, керівник ШЄК “ Євро.</a:t>
            </a:r>
            <a:r>
              <a:rPr lang="en-US" sz="8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ua</a:t>
            </a:r>
            <a:r>
              <a:rPr lang="uk-UA" sz="8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r"/>
            <a:r>
              <a:rPr lang="uk-UA" sz="8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Руда Тетяна Анатоліївна</a:t>
            </a:r>
          </a:p>
          <a:p>
            <a:pPr algn="r"/>
            <a:endParaRPr lang="uk-UA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uk-UA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uk-UA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3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Черкаське 2012 </a:t>
            </a:r>
          </a:p>
          <a:p>
            <a:endParaRPr lang="ru-RU" sz="3600" dirty="0"/>
          </a:p>
        </p:txBody>
      </p:sp>
      <p:pic>
        <p:nvPicPr>
          <p:cNvPr id="5" name="Рисунок 4" descr="img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3140968"/>
            <a:ext cx="2436695" cy="14790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У травні 2012 року  команда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євроклубу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“ Євро.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ua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” на районному фестивалі  представляла Францію</a:t>
            </a:r>
            <a:endParaRPr lang="ru-RU" sz="2400" dirty="0"/>
          </a:p>
        </p:txBody>
      </p:sp>
      <p:pic>
        <p:nvPicPr>
          <p:cNvPr id="4" name="Содержимое 11" descr="P91118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3284984"/>
            <a:ext cx="4358614" cy="3268960"/>
          </a:xfrm>
          <a:prstGeom prst="rect">
            <a:avLst/>
          </a:prstGeom>
        </p:spPr>
      </p:pic>
      <p:pic>
        <p:nvPicPr>
          <p:cNvPr id="3" name="Содержимое 8" descr="P91118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1412776"/>
            <a:ext cx="4358613" cy="32689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5" descr="P91118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3212976"/>
            <a:ext cx="4464496" cy="334837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Європейське містечко </a:t>
            </a:r>
            <a:endParaRPr lang="ru-RU" sz="2400" dirty="0"/>
          </a:p>
        </p:txBody>
      </p:sp>
      <p:pic>
        <p:nvPicPr>
          <p:cNvPr id="3" name="Содержимое 4" descr="P91118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980728"/>
            <a:ext cx="4070581" cy="305293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9" descr="P91118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356992"/>
            <a:ext cx="4283968" cy="32129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Перемога у районному  фестивалі європейських країн </a:t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3" name="Содержимое 6" descr="P91118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980728"/>
            <a:ext cx="3960440" cy="297033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03648" y="5157192"/>
            <a:ext cx="2394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Ура!!! Ми перемогли!!!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DSC029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850703" y="408926"/>
            <a:ext cx="3271419" cy="2453564"/>
          </a:xfrm>
          <a:prstGeom prst="rect">
            <a:avLst/>
          </a:prstGeom>
        </p:spPr>
      </p:pic>
      <p:pic>
        <p:nvPicPr>
          <p:cNvPr id="6" name="Рисунок 5" descr="IMG_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1052736"/>
            <a:ext cx="2674653" cy="38164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dirty="0" smtClean="0"/>
              <a:t>Наші досягнення </a:t>
            </a:r>
            <a:endParaRPr lang="ru-RU" sz="2400" dirty="0"/>
          </a:p>
        </p:txBody>
      </p:sp>
      <p:pic>
        <p:nvPicPr>
          <p:cNvPr id="5" name="Рисунок 4" descr="IM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2636912"/>
            <a:ext cx="2691867" cy="3839869"/>
          </a:xfrm>
          <a:prstGeom prst="rect">
            <a:avLst/>
          </a:prstGeom>
        </p:spPr>
      </p:pic>
      <p:pic>
        <p:nvPicPr>
          <p:cNvPr id="8" name="Рисунок 7" descr="IM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16216" y="2420888"/>
            <a:ext cx="2444421" cy="353307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1268760"/>
            <a:ext cx="6400800" cy="468052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uk-UA" sz="1800" b="0" dirty="0" err="1" smtClean="0">
                <a:latin typeface="Times New Roman" pitchFamily="18" charset="0"/>
                <a:cs typeface="Times New Roman" pitchFamily="18" charset="0"/>
              </a:rPr>
              <a:t>Євроклуб</a:t>
            </a:r>
            <a:r>
              <a:rPr lang="uk-UA" sz="1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800" b="0" dirty="0" err="1" smtClean="0">
                <a:latin typeface="Times New Roman" pitchFamily="18" charset="0"/>
                <a:cs typeface="Times New Roman" pitchFamily="18" charset="0"/>
              </a:rPr>
              <a:t>“Євро</a:t>
            </a:r>
            <a:r>
              <a:rPr lang="uk-UA" sz="1800" b="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800" b="0" dirty="0" err="1" smtClean="0">
                <a:latin typeface="Times New Roman" pitchFamily="18" charset="0"/>
                <a:cs typeface="Times New Roman" pitchFamily="18" charset="0"/>
              </a:rPr>
              <a:t>ua</a:t>
            </a:r>
            <a:r>
              <a:rPr lang="uk-UA" sz="1800" b="0" dirty="0" smtClean="0">
                <a:latin typeface="Times New Roman" pitchFamily="18" charset="0"/>
                <a:cs typeface="Times New Roman" pitchFamily="18" charset="0"/>
              </a:rPr>
              <a:t>”</a:t>
            </a:r>
            <a:br>
              <a:rPr lang="uk-UA" sz="1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0" dirty="0" smtClean="0">
                <a:latin typeface="Times New Roman" pitchFamily="18" charset="0"/>
                <a:cs typeface="Times New Roman" pitchFamily="18" charset="0"/>
              </a:rPr>
              <a:t>Черкаська ЗОШ І- ІІІ ступеня</a:t>
            </a:r>
            <a:br>
              <a:rPr lang="uk-UA" sz="1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0" dirty="0" smtClean="0">
                <a:latin typeface="Times New Roman" pitchFamily="18" charset="0"/>
                <a:cs typeface="Times New Roman" pitchFamily="18" charset="0"/>
              </a:rPr>
              <a:t>Новомосковський район</a:t>
            </a:r>
            <a:br>
              <a:rPr lang="uk-UA" sz="1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0" dirty="0" smtClean="0">
                <a:latin typeface="Times New Roman" pitchFamily="18" charset="0"/>
                <a:cs typeface="Times New Roman" pitchFamily="18" charset="0"/>
              </a:rPr>
              <a:t>Дніпропетровська область</a:t>
            </a:r>
            <a:br>
              <a:rPr lang="uk-UA" sz="1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0" dirty="0" smtClean="0">
                <a:latin typeface="Times New Roman" pitchFamily="18" charset="0"/>
                <a:cs typeface="Times New Roman" pitchFamily="18" charset="0"/>
              </a:rPr>
              <a:t>Наша адреса: 51272</a:t>
            </a:r>
            <a:br>
              <a:rPr lang="uk-UA" sz="1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0" dirty="0" err="1" smtClean="0">
                <a:latin typeface="Times New Roman" pitchFamily="18" charset="0"/>
                <a:cs typeface="Times New Roman" pitchFamily="18" charset="0"/>
              </a:rPr>
              <a:t>Смт</a:t>
            </a:r>
            <a:r>
              <a:rPr lang="uk-UA" sz="1800" b="0" dirty="0" smtClean="0">
                <a:latin typeface="Times New Roman" pitchFamily="18" charset="0"/>
                <a:cs typeface="Times New Roman" pitchFamily="18" charset="0"/>
              </a:rPr>
              <a:t> Черкаське вулиця Лісна, 23</a:t>
            </a:r>
            <a:br>
              <a:rPr lang="uk-UA" sz="1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0" dirty="0" smtClean="0">
                <a:latin typeface="Times New Roman" pitchFamily="18" charset="0"/>
                <a:cs typeface="Times New Roman" pitchFamily="18" charset="0"/>
              </a:rPr>
              <a:t>Черкаська ЗОШ І-ІІІ ступеня</a:t>
            </a:r>
            <a:br>
              <a:rPr lang="uk-UA" sz="1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0" dirty="0" smtClean="0">
                <a:latin typeface="Times New Roman" pitchFamily="18" charset="0"/>
                <a:cs typeface="Times New Roman" pitchFamily="18" charset="0"/>
              </a:rPr>
              <a:t>Робочий телефон (05693)56 555</a:t>
            </a:r>
            <a:br>
              <a:rPr lang="uk-UA" sz="1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0" dirty="0" smtClean="0">
                <a:latin typeface="Times New Roman" pitchFamily="18" charset="0"/>
                <a:cs typeface="Times New Roman" pitchFamily="18" charset="0"/>
              </a:rPr>
              <a:t>Контактний телефон керівника 0674939413</a:t>
            </a:r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b="0" dirty="0" smtClean="0">
                <a:latin typeface="Times New Roman" pitchFamily="18" charset="0"/>
                <a:cs typeface="Times New Roman" pitchFamily="18" charset="0"/>
              </a:rPr>
              <a:t>Електронна адреса:</a:t>
            </a:r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b="0" dirty="0" err="1" smtClean="0">
                <a:latin typeface="Times New Roman" pitchFamily="18" charset="0"/>
                <a:cs typeface="Times New Roman" pitchFamily="18" charset="0"/>
              </a:rPr>
              <a:t>cherkaska</a:t>
            </a:r>
            <a:r>
              <a:rPr lang="en-US" sz="1800" b="0" dirty="0" smtClean="0">
                <a:latin typeface="Times New Roman" pitchFamily="18" charset="0"/>
                <a:cs typeface="Times New Roman" pitchFamily="18" charset="0"/>
              </a:rPr>
              <a:t> – school@ rambler.ru</a:t>
            </a: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578392" y="260648"/>
            <a:ext cx="6400800" cy="936104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/>
              <a:t>Запрошуємо до співпраці</a:t>
            </a:r>
            <a:endParaRPr lang="ru-RU" sz="2800" dirty="0" smtClean="0"/>
          </a:p>
          <a:p>
            <a:pPr algn="ctr"/>
            <a:endParaRPr lang="ru-RU" dirty="0"/>
          </a:p>
        </p:txBody>
      </p:sp>
      <p:pic>
        <p:nvPicPr>
          <p:cNvPr id="6" name="Рисунок 5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4509120"/>
            <a:ext cx="1133475" cy="14287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Про клуб </a:t>
            </a: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4400" dirty="0" err="1" smtClean="0">
                <a:latin typeface="Times New Roman" pitchFamily="18" charset="0"/>
                <a:cs typeface="Times New Roman" pitchFamily="18" charset="0"/>
              </a:rPr>
              <a:t>Євро.ua</a:t>
            </a:r>
            <a:r>
              <a:rPr lang="uk-UA" sz="4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uk-UA" sz="8000" dirty="0" err="1" smtClean="0">
                <a:latin typeface="Times New Roman" pitchFamily="18" charset="0"/>
                <a:cs typeface="Times New Roman" pitchFamily="18" charset="0"/>
              </a:rPr>
              <a:t>Євроклуб</a:t>
            </a:r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uk-UA" sz="8000" dirty="0" err="1" smtClean="0">
                <a:latin typeface="Times New Roman" pitchFamily="18" charset="0"/>
                <a:cs typeface="Times New Roman" pitchFamily="18" charset="0"/>
              </a:rPr>
              <a:t>Євро.ua</a:t>
            </a:r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» -  </a:t>
            </a:r>
            <a:r>
              <a:rPr lang="uk-UA" sz="8000" b="1" i="1" dirty="0" smtClean="0">
                <a:latin typeface="Times New Roman" pitchFamily="18" charset="0"/>
                <a:cs typeface="Times New Roman" pitchFamily="18" charset="0"/>
              </a:rPr>
              <a:t>європейська величина, відома родина і в ній моя </a:t>
            </a:r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8000" b="1" i="1" dirty="0" smtClean="0">
                <a:latin typeface="Times New Roman" pitchFamily="18" charset="0"/>
                <a:cs typeface="Times New Roman" pitchFamily="18" charset="0"/>
              </a:rPr>
              <a:t>Україна  - </a:t>
            </a:r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створено у грудні 2009 року</a:t>
            </a:r>
          </a:p>
          <a:p>
            <a:pPr>
              <a:buNone/>
            </a:pPr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З 2011  року - керівник  </a:t>
            </a:r>
            <a:r>
              <a:rPr lang="uk-UA" sz="8000" dirty="0" err="1" smtClean="0">
                <a:latin typeface="Times New Roman" pitchFamily="18" charset="0"/>
                <a:cs typeface="Times New Roman" pitchFamily="18" charset="0"/>
              </a:rPr>
              <a:t>Євроклубу</a:t>
            </a:r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   - Руда Тетяна Анатоліївна вчитель історії</a:t>
            </a:r>
          </a:p>
          <a:p>
            <a:pPr>
              <a:buNone/>
            </a:pPr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Клуб має свій статут, емблему , гімн.</a:t>
            </a:r>
          </a:p>
          <a:p>
            <a:pPr>
              <a:buNone/>
            </a:pPr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До складу </a:t>
            </a:r>
            <a:r>
              <a:rPr lang="uk-UA" sz="8000" dirty="0" err="1" smtClean="0">
                <a:latin typeface="Times New Roman" pitchFamily="18" charset="0"/>
                <a:cs typeface="Times New Roman" pitchFamily="18" charset="0"/>
              </a:rPr>
              <a:t>євроклубу</a:t>
            </a:r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 входять учні 9-11 класів та вчителі:</a:t>
            </a:r>
          </a:p>
          <a:p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вчитель історії </a:t>
            </a:r>
            <a:r>
              <a:rPr lang="uk-UA" sz="8000" dirty="0" err="1" smtClean="0">
                <a:latin typeface="Times New Roman" pitchFamily="18" charset="0"/>
                <a:cs typeface="Times New Roman" pitchFamily="18" charset="0"/>
              </a:rPr>
              <a:t>Крайнюк</a:t>
            </a:r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 Лідія Федорівна;</a:t>
            </a:r>
          </a:p>
          <a:p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вчитель географії </a:t>
            </a:r>
            <a:r>
              <a:rPr lang="uk-UA" sz="8000" dirty="0" err="1" smtClean="0">
                <a:latin typeface="Times New Roman" pitchFamily="18" charset="0"/>
                <a:cs typeface="Times New Roman" pitchFamily="18" charset="0"/>
              </a:rPr>
              <a:t>Гулькіна</a:t>
            </a:r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 Світлана Іванівна;</a:t>
            </a:r>
          </a:p>
          <a:p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вчителі </a:t>
            </a:r>
            <a:r>
              <a:rPr lang="uk-UA" sz="8000" smtClean="0">
                <a:latin typeface="Times New Roman" pitchFamily="18" charset="0"/>
                <a:cs typeface="Times New Roman" pitchFamily="18" charset="0"/>
              </a:rPr>
              <a:t>німецької  та англійської  </a:t>
            </a:r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мови: </a:t>
            </a:r>
            <a:r>
              <a:rPr lang="uk-UA" sz="8000" dirty="0" err="1" smtClean="0">
                <a:latin typeface="Times New Roman" pitchFamily="18" charset="0"/>
                <a:cs typeface="Times New Roman" pitchFamily="18" charset="0"/>
              </a:rPr>
              <a:t>Шот</a:t>
            </a:r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 Віра Михайлівна та </a:t>
            </a:r>
            <a:r>
              <a:rPr lang="uk-UA" sz="8000" dirty="0" err="1" smtClean="0">
                <a:latin typeface="Times New Roman" pitchFamily="18" charset="0"/>
                <a:cs typeface="Times New Roman" pitchFamily="18" charset="0"/>
              </a:rPr>
              <a:t>Бурмакіна</a:t>
            </a:r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 Світлана </a:t>
            </a:r>
            <a:r>
              <a:rPr lang="uk-UA" sz="8000" dirty="0" err="1" smtClean="0">
                <a:latin typeface="Times New Roman" pitchFamily="18" charset="0"/>
                <a:cs typeface="Times New Roman" pitchFamily="18" charset="0"/>
              </a:rPr>
              <a:t>Жоресівна</a:t>
            </a:r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 вчитель французької мови, бібліотекар школи </a:t>
            </a:r>
            <a:r>
              <a:rPr lang="uk-UA" sz="8000" dirty="0" err="1" smtClean="0">
                <a:latin typeface="Times New Roman" pitchFamily="18" charset="0"/>
                <a:cs typeface="Times New Roman" pitchFamily="18" charset="0"/>
              </a:rPr>
              <a:t>Баженова</a:t>
            </a:r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 Тетяна </a:t>
            </a:r>
            <a:r>
              <a:rPr lang="uk-UA" sz="8000" dirty="0" err="1" smtClean="0">
                <a:latin typeface="Times New Roman" pitchFamily="18" charset="0"/>
                <a:cs typeface="Times New Roman" pitchFamily="18" charset="0"/>
              </a:rPr>
              <a:t>Георгієвна</a:t>
            </a:r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вчитель української мови та літератури, вчитель   іспанської мови Ільченко Оксана Олександрівна</a:t>
            </a:r>
          </a:p>
          <a:p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психолог школи Коробко Ірина Миколаївна;</a:t>
            </a:r>
          </a:p>
          <a:p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вчитель інформатики Ткачук Олена Костянтинівна</a:t>
            </a:r>
          </a:p>
          <a:p>
            <a:pPr>
              <a:buNone/>
            </a:pPr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4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8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Основні  заходи  2011-2012 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447800"/>
            <a:ext cx="4361688" cy="4800600"/>
          </a:xfrm>
        </p:spPr>
        <p:txBody>
          <a:bodyPr>
            <a:normAutofit fontScale="92500" lnSpcReduction="20000"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заочна  подорож  історичними  місцями  Європи;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видатні  європейські  композитори;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географічні  та  історичні  кордони  Європи;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вікторина  «Що  я  знаю  про  Євросоюз»;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конкурс  учнівських   малюнків, творів  «Вікно  в  Європу»;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«Світ  спорту»: найпопулярніші  ігри  в  країнах  Європи;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створення  презентацій: «Європейські  цінності», «Новорічні  свята  в  Європі»,  «Видатні  європейські  композитори»;</a:t>
            </a:r>
          </a:p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участь  у районному святі </a:t>
            </a:r>
          </a:p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“ Фестиваль Європейських країн ”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Изображение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340768"/>
            <a:ext cx="2160240" cy="1620180"/>
          </a:xfrm>
          <a:prstGeom prst="rect">
            <a:avLst/>
          </a:prstGeom>
        </p:spPr>
      </p:pic>
      <p:pic>
        <p:nvPicPr>
          <p:cNvPr id="5" name="Рисунок 4" descr="Изображение 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2996952"/>
            <a:ext cx="2136237" cy="1602178"/>
          </a:xfrm>
          <a:prstGeom prst="rect">
            <a:avLst/>
          </a:prstGeom>
        </p:spPr>
      </p:pic>
      <p:pic>
        <p:nvPicPr>
          <p:cNvPr id="6" name="Рисунок 5" descr="Изображение 0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4725144"/>
            <a:ext cx="2184243" cy="163818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556792"/>
            <a:ext cx="3753726" cy="50106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Шкільний </a:t>
            </a:r>
            <a:r>
              <a:rPr lang="uk-UA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єврофестиваль</a:t>
            </a:r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2011-2012 навчальний рік</a:t>
            </a:r>
            <a:b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«Європа багатолика - єдина, близька, велика»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4" name="Содержимое 3" descr="79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47664" y="1196752"/>
            <a:ext cx="4680520" cy="445198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82813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404664"/>
            <a:ext cx="4536504" cy="340237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15616" y="620688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7- Б клас , класний керівник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Кочева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Л.В запрошує до Португалії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31640" y="465313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596608" y="106112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187624" y="508518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8" name="Рисунок 17" descr="P82813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2852936"/>
            <a:ext cx="4449688" cy="333726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82813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88640"/>
            <a:ext cx="4392488" cy="32943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72200" y="764704"/>
            <a:ext cx="2232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Запрошуємо до Латвії (5-А клас, класний керівник Морозова Г.А)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лево 5"/>
          <p:cNvSpPr/>
          <p:nvPr/>
        </p:nvSpPr>
        <p:spPr>
          <a:xfrm>
            <a:off x="5436096" y="112474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 descr="P82813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2708920"/>
            <a:ext cx="4881736" cy="36613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43608" y="4221088"/>
            <a:ext cx="20882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Подорожуємо Словаччиною ( 8-А клас , класний керівник </a:t>
            </a:r>
            <a:r>
              <a:rPr lang="uk-UA" dirty="0" err="1" smtClean="0"/>
              <a:t>Ісайкіна</a:t>
            </a:r>
            <a:r>
              <a:rPr lang="uk-UA" dirty="0" smtClean="0"/>
              <a:t> Є.В.)</a:t>
            </a:r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3203848" y="4725144"/>
            <a:ext cx="76238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82813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3068960"/>
            <a:ext cx="4377680" cy="3283260"/>
          </a:xfrm>
          <a:prstGeom prst="rect">
            <a:avLst/>
          </a:prstGeom>
        </p:spPr>
      </p:pic>
      <p:pic>
        <p:nvPicPr>
          <p:cNvPr id="2" name="Рисунок 1" descr="P82813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332656"/>
            <a:ext cx="3945632" cy="29592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00192" y="980728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“ Країна роз ” – Болгарія (6-А клас, класний керівник Семенова Т.Р.)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лево 5"/>
          <p:cNvSpPr/>
          <p:nvPr/>
        </p:nvSpPr>
        <p:spPr>
          <a:xfrm>
            <a:off x="5292080" y="141277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1640" y="4365104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Румунія  (7 –А клас, класний керівник Кравченко Л.М.)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3275856" y="458112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82813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908720"/>
            <a:ext cx="3755909" cy="2816932"/>
          </a:xfrm>
          <a:prstGeom prst="rect">
            <a:avLst/>
          </a:prstGeom>
        </p:spPr>
      </p:pic>
      <p:pic>
        <p:nvPicPr>
          <p:cNvPr id="3" name="Рисунок 2" descr="P82813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908720"/>
            <a:ext cx="3873624" cy="2905218"/>
          </a:xfrm>
          <a:prstGeom prst="rect">
            <a:avLst/>
          </a:prstGeom>
        </p:spPr>
      </p:pic>
      <p:pic>
        <p:nvPicPr>
          <p:cNvPr id="5" name="Рисунок 4" descr="P82813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3789040"/>
            <a:ext cx="3744416" cy="2808312"/>
          </a:xfrm>
          <a:prstGeom prst="rect">
            <a:avLst/>
          </a:prstGeom>
        </p:spPr>
      </p:pic>
      <p:pic>
        <p:nvPicPr>
          <p:cNvPr id="6" name="Рисунок 5" descr="P828139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3717032"/>
            <a:ext cx="3816424" cy="2862318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418376"/>
          </a:xfrm>
        </p:spPr>
        <p:txBody>
          <a:bodyPr>
            <a:normAutofit/>
          </a:bodyPr>
          <a:lstStyle/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Шкільні газети на європейську тематику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91118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3573016"/>
            <a:ext cx="3936437" cy="29523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Участь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євроклубу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“Євро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ua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” у районному святі</a:t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“ Фестиваль Європейських країн ”</a:t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Парад учасників фестивалю</a:t>
            </a:r>
            <a:endParaRPr lang="ru-RU" sz="2400" dirty="0"/>
          </a:p>
        </p:txBody>
      </p:sp>
      <p:pic>
        <p:nvPicPr>
          <p:cNvPr id="3" name="Содержимое 6" descr="P91117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1628800"/>
            <a:ext cx="3960440" cy="297033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191</TotalTime>
  <Words>346</Words>
  <Application>Microsoft Office PowerPoint</Application>
  <PresentationFormat>Экран (4:3)</PresentationFormat>
  <Paragraphs>63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Черкаська  загальноосвітня школа  І - ІІІ  ступеня  Новомоськовської районної ради Дніпропетровської області</vt:lpstr>
      <vt:lpstr>Про клуб «Євро.ua»</vt:lpstr>
      <vt:lpstr>Основні  заходи  2011-2012  н.р.: </vt:lpstr>
      <vt:lpstr>Шкільний єврофестиваль 2011-2012 навчальний рік «Європа багатолика - єдина, близька, велика» </vt:lpstr>
      <vt:lpstr>Слайд 5</vt:lpstr>
      <vt:lpstr>Слайд 6</vt:lpstr>
      <vt:lpstr>Слайд 7</vt:lpstr>
      <vt:lpstr>Шкільні газети на європейську тематику</vt:lpstr>
      <vt:lpstr>Участь євроклубу “Євро.ua” у районному святі “ Фестиваль Європейських країн ” Парад учасників фестивалю</vt:lpstr>
      <vt:lpstr>У травні 2012 року  команда євроклубу  “ Євро.ua ” на районному фестивалі  представляла Францію</vt:lpstr>
      <vt:lpstr>Європейське містечко </vt:lpstr>
      <vt:lpstr>Перемога у районному  фестивалі європейських країн  </vt:lpstr>
      <vt:lpstr>Наші досягнення </vt:lpstr>
      <vt:lpstr>Євроклуб “Євро.ua” Черкаська ЗОШ І- ІІІ ступеня Новомосковський район Дніпропетровська область Наша адреса: 51272 Смт Черкаське вулиця Лісна, 23 Черкаська ЗОШ І-ІІІ ступеня Робочий телефон (05693)56 555 Контактний телефон керівника 0674939413 Електронна адреса: cherkaska – school@ rambler.ru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Черкаська  загальноосвітня школа  І - ІІІ  ступеня  Новомоськовської районної ради Дніпропетровської області</dc:title>
  <dc:creator>User</dc:creator>
  <cp:lastModifiedBy>User</cp:lastModifiedBy>
  <cp:revision>14</cp:revision>
  <dcterms:created xsi:type="dcterms:W3CDTF">2012-12-05T15:24:49Z</dcterms:created>
  <dcterms:modified xsi:type="dcterms:W3CDTF">2012-12-06T05:12:05Z</dcterms:modified>
</cp:coreProperties>
</file>