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E809A2-EFDD-43F9-ACC1-54CAAAE9206F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Черкаська  загальноосвітня школа  І - ІІІ  ступеня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Новомоськовської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районної ради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Дніпропетровської області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9216"/>
          </a:xfrm>
        </p:spPr>
        <p:txBody>
          <a:bodyPr>
            <a:normAutofit fontScale="25000" lnSpcReduction="20000"/>
          </a:bodyPr>
          <a:lstStyle/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Звіт про роботу шкільного </a:t>
            </a:r>
            <a:r>
              <a:rPr lang="uk-UA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Євро.</a:t>
            </a:r>
            <a:r>
              <a:rPr lang="en-US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2014-2014 </a:t>
            </a:r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навчальний рік</a:t>
            </a:r>
          </a:p>
          <a:p>
            <a:pPr algn="r"/>
            <a:endParaRPr lang="uk-UA" sz="9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історії, керівник ШЄК “ Євро.</a:t>
            </a:r>
            <a:r>
              <a:rPr lang="en-US" sz="8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uk-U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Руда Тетяна Анатоліївна</a:t>
            </a:r>
          </a:p>
          <a:p>
            <a:pPr algn="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Черкаське 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endParaRPr lang="uk-U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5" name="Рисунок 4" descr="img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2436695" cy="1479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8281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755909" cy="2816932"/>
          </a:xfrm>
          <a:prstGeom prst="rect">
            <a:avLst/>
          </a:prstGeom>
        </p:spPr>
      </p:pic>
      <p:pic>
        <p:nvPicPr>
          <p:cNvPr id="3" name="Рисунок 2" descr="P8281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3873624" cy="2905218"/>
          </a:xfrm>
          <a:prstGeom prst="rect">
            <a:avLst/>
          </a:prstGeom>
        </p:spPr>
      </p:pic>
      <p:pic>
        <p:nvPicPr>
          <p:cNvPr id="5" name="Рисунок 4" descr="P8281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89040"/>
            <a:ext cx="3744416" cy="2808312"/>
          </a:xfrm>
          <a:prstGeom prst="rect">
            <a:avLst/>
          </a:prstGeom>
        </p:spPr>
      </p:pic>
      <p:pic>
        <p:nvPicPr>
          <p:cNvPr id="6" name="Рисунок 5" descr="P8281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17032"/>
            <a:ext cx="3816424" cy="286231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Шкільні газети на європейську тематику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268760"/>
            <a:ext cx="6400800" cy="4680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Євроклуб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“Євро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Черкаська ЗОШ І- ІІІ ступеня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Новомосковський район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Дніпропетровська область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Наша адреса: 51272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Черкаське вулиця Лісна, 23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Черкаська ЗОШ І-ІІІ ступеня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Робочий телефон (05693)56 555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Контактний телефон керівника 0674939413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cherkaska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– school@ rambler.ru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78392" y="260648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Запрошуємо до співпраці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509120"/>
            <a:ext cx="11334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клуб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Євро.ua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Євроклуб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Євро.ua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» -  </a:t>
            </a: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європейська величина, відома родина і в ній моя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Україна  -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створено у грудні 2009 року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З 2011  року - керівник 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- Руда Тетяна Анатоліївна вчитель історії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Клуб має свій статут, емблему , гімн.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входять учні 9-11 класів та вчителі: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історії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Крайнюк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Лідія Федорівна;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географії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Гулькіна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Світлана Іванівна;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вчителі </a:t>
            </a:r>
            <a:r>
              <a:rPr lang="uk-UA" sz="8000" smtClean="0">
                <a:latin typeface="Times New Roman" pitchFamily="18" charset="0"/>
                <a:cs typeface="Times New Roman" pitchFamily="18" charset="0"/>
              </a:rPr>
              <a:t>німецької  та англійської 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мови: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Шот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Віра Михайлівна та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Бурмакіна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Світлана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Жоресівна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вчитель французької мови, бібліотекар школи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Баженова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Тетяна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Георгієвна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української мови та літератури, вчитель   іспанської мови Ільченко Оксана Олександрівна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психолог школи Коробко Ірина Миколаївна;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інформатики Ткачук Олена Костянтинівна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Основні  заходи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2013-2014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00108"/>
            <a:ext cx="4361688" cy="5248292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dirty="0" smtClean="0"/>
              <a:t>Засідання </a:t>
            </a:r>
            <a:r>
              <a:rPr lang="uk-UA" sz="2000" dirty="0" err="1" smtClean="0"/>
              <a:t>Євроклубу</a:t>
            </a:r>
            <a:r>
              <a:rPr lang="uk-UA" sz="2000" dirty="0" smtClean="0"/>
              <a:t> на тему: «Розширення ЄС 2013р. Знайомство з Хорватією»</a:t>
            </a:r>
            <a:endParaRPr lang="ru-RU" sz="2000" dirty="0" smtClean="0"/>
          </a:p>
          <a:p>
            <a:pPr lvl="0"/>
            <a:r>
              <a:rPr lang="uk-UA" sz="1800" dirty="0" smtClean="0"/>
              <a:t>Засідання </a:t>
            </a:r>
            <a:r>
              <a:rPr lang="uk-UA" sz="1800" dirty="0" err="1" smtClean="0"/>
              <a:t>Євроклубу</a:t>
            </a:r>
            <a:r>
              <a:rPr lang="uk-UA" sz="1800" dirty="0" smtClean="0"/>
              <a:t>: « Англомовні країни – історія, традиції, звичаї»</a:t>
            </a:r>
            <a:endParaRPr lang="ru-RU" sz="1800" dirty="0" smtClean="0"/>
          </a:p>
          <a:p>
            <a:pPr lvl="0"/>
            <a:r>
              <a:rPr lang="uk-UA" sz="2000" dirty="0" smtClean="0"/>
              <a:t>Засідання </a:t>
            </a:r>
            <a:r>
              <a:rPr lang="uk-UA" sz="2000" dirty="0" err="1" smtClean="0"/>
              <a:t>Євроклубу</a:t>
            </a:r>
            <a:r>
              <a:rPr lang="uk-UA" sz="2000" dirty="0" smtClean="0"/>
              <a:t> на тему: «Різдво та Новий рік у Італії, Іспанії та Франції»</a:t>
            </a:r>
            <a:endParaRPr lang="ru-RU" sz="2000" dirty="0" smtClean="0"/>
          </a:p>
          <a:p>
            <a:pPr lvl="0"/>
            <a:r>
              <a:rPr lang="uk-UA" sz="1800" dirty="0" smtClean="0"/>
              <a:t>Засідання </a:t>
            </a:r>
            <a:r>
              <a:rPr lang="uk-UA" sz="1800" dirty="0" err="1" smtClean="0"/>
              <a:t>Євроклубу</a:t>
            </a:r>
            <a:r>
              <a:rPr lang="uk-UA" sz="1800" dirty="0" smtClean="0"/>
              <a:t>: « Німецькомовні  країни – історія, традиції, звичаї»</a:t>
            </a:r>
            <a:endParaRPr lang="ru-RU" sz="1800" dirty="0" smtClean="0"/>
          </a:p>
          <a:p>
            <a:pPr lvl="0"/>
            <a:r>
              <a:rPr lang="uk-UA" sz="2000" dirty="0" smtClean="0"/>
              <a:t>Конкурс «Чи знаєш ти Європу?»</a:t>
            </a:r>
            <a:endParaRPr lang="ru-RU" sz="2000" dirty="0" smtClean="0"/>
          </a:p>
          <a:p>
            <a:pPr lvl="0"/>
            <a:r>
              <a:rPr lang="uk-UA" sz="1800" dirty="0" smtClean="0"/>
              <a:t>Засідання </a:t>
            </a:r>
            <a:r>
              <a:rPr lang="uk-UA" sz="1800" dirty="0" err="1" smtClean="0"/>
              <a:t>Євроклубу</a:t>
            </a:r>
            <a:r>
              <a:rPr lang="uk-UA" sz="1800" dirty="0" smtClean="0"/>
              <a:t> на тему «Виховання в Європі?…А як у них?</a:t>
            </a:r>
            <a:endParaRPr lang="ru-RU" sz="1800" dirty="0" smtClean="0"/>
          </a:p>
          <a:p>
            <a:pPr lvl="0"/>
            <a:r>
              <a:rPr lang="uk-UA" sz="1800" dirty="0" smtClean="0"/>
              <a:t>Конкурс малюнків « Україна – європейська держава</a:t>
            </a:r>
            <a:r>
              <a:rPr lang="uk-UA" sz="1800" dirty="0" smtClean="0"/>
              <a:t>»</a:t>
            </a:r>
          </a:p>
          <a:p>
            <a:pPr lvl="0"/>
            <a:r>
              <a:rPr lang="uk-UA" sz="1800" dirty="0" smtClean="0"/>
              <a:t>Тиждень Європи в Україні</a:t>
            </a:r>
          </a:p>
          <a:p>
            <a:pPr lvl="0">
              <a:buNone/>
            </a:pPr>
            <a:endParaRPr lang="ru-RU" sz="1800" dirty="0" smtClean="0"/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923493"/>
            <a:ext cx="2143140" cy="1607355"/>
          </a:xfrm>
          <a:prstGeom prst="rect">
            <a:avLst/>
          </a:prstGeom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572008"/>
            <a:ext cx="2184243" cy="1638182"/>
          </a:xfrm>
          <a:prstGeom prst="rect">
            <a:avLst/>
          </a:prstGeom>
        </p:spPr>
      </p:pic>
      <p:pic>
        <p:nvPicPr>
          <p:cNvPr id="8" name="Рисунок 7" descr="DSC05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500306"/>
            <a:ext cx="2286016" cy="1714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2400" dirty="0" smtClean="0"/>
              <a:t>Засідання </a:t>
            </a:r>
            <a:r>
              <a:rPr lang="uk-UA" sz="2400" dirty="0" err="1" smtClean="0"/>
              <a:t>Євроклубу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uk-UA" sz="2400" dirty="0" smtClean="0"/>
              <a:t>«Міжнародний День Толерантності»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DSC05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3714776" cy="2786082"/>
          </a:xfrm>
        </p:spPr>
      </p:pic>
      <p:pic>
        <p:nvPicPr>
          <p:cNvPr id="10" name="Рисунок 9" descr="DSC05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85926"/>
            <a:ext cx="3000396" cy="4000528"/>
          </a:xfrm>
          <a:prstGeom prst="rect">
            <a:avLst/>
          </a:prstGeom>
        </p:spPr>
      </p:pic>
      <p:pic>
        <p:nvPicPr>
          <p:cNvPr id="11" name="Рисунок 10" descr="DSC05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893348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31640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96608" y="1061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Подорож казками Європи</a:t>
            </a:r>
            <a:endParaRPr lang="ru-RU" sz="3600" dirty="0"/>
          </a:p>
        </p:txBody>
      </p:sp>
      <p:pic>
        <p:nvPicPr>
          <p:cNvPr id="10" name="Содержимое 9" descr="DSC_0974.JPG"/>
          <p:cNvPicPr>
            <a:picLocks noGrp="1"/>
          </p:cNvPicPr>
          <p:nvPr>
            <p:ph idx="1"/>
          </p:nvPr>
        </p:nvPicPr>
        <p:blipFill>
          <a:blip r:embed="rId2" cstate="print"/>
          <a:srcRect t="10336" r="2512" b="14183"/>
          <a:stretch>
            <a:fillRect/>
          </a:stretch>
        </p:blipFill>
        <p:spPr>
          <a:xfrm>
            <a:off x="1428728" y="1500174"/>
            <a:ext cx="685804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_0963.JPG"/>
          <p:cNvPicPr/>
          <p:nvPr/>
        </p:nvPicPr>
        <p:blipFill>
          <a:blip r:embed="rId2" cstate="print"/>
          <a:srcRect l="24101"/>
          <a:stretch>
            <a:fillRect/>
          </a:stretch>
        </p:blipFill>
        <p:spPr>
          <a:xfrm>
            <a:off x="4643438" y="2643182"/>
            <a:ext cx="4229107" cy="3643338"/>
          </a:xfrm>
          <a:prstGeom prst="rect">
            <a:avLst/>
          </a:prstGeom>
        </p:spPr>
      </p:pic>
      <p:pic>
        <p:nvPicPr>
          <p:cNvPr id="8" name="Рисунок 7" descr="D:\Чумаченко Н. О\єврофорум\DSC_0952.JPG"/>
          <p:cNvPicPr/>
          <p:nvPr/>
        </p:nvPicPr>
        <p:blipFill>
          <a:blip r:embed="rId3" cstate="print"/>
          <a:srcRect l="8417" r="28921" b="4977"/>
          <a:stretch>
            <a:fillRect/>
          </a:stretch>
        </p:blipFill>
        <p:spPr bwMode="auto">
          <a:xfrm>
            <a:off x="1214414" y="357166"/>
            <a:ext cx="3429024" cy="319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Французька весна</a:t>
            </a:r>
            <a:endParaRPr lang="ru-RU" dirty="0"/>
          </a:p>
        </p:txBody>
      </p:sp>
      <p:pic>
        <p:nvPicPr>
          <p:cNvPr id="12" name="Содержимое 11" descr="D:\Чумаченко Н. О\Єврофорум(Франція) 2014 рік\DSC_01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429420" cy="396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928670"/>
            <a:ext cx="3933060" cy="471490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Девізом країни є три всім відомих слова «Свобода. Рівність. Братерство» Саме тому французи подарували цю Статую США на честь 100 річчя війни за незалежність.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D:\Чумаченко Н. О\Єврофорум(Франція) 2014 рік\DSC_0124.JPG"/>
          <p:cNvPicPr/>
          <p:nvPr/>
        </p:nvPicPr>
        <p:blipFill>
          <a:blip r:embed="rId2" cstate="print"/>
          <a:srcRect l="23088" r="15847"/>
          <a:stretch>
            <a:fillRect/>
          </a:stretch>
        </p:blipFill>
        <p:spPr bwMode="auto">
          <a:xfrm>
            <a:off x="1214414" y="928670"/>
            <a:ext cx="364333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1071546"/>
            <a:ext cx="3497552" cy="450059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Париж – столиця світла та моди, місто сміливих проектів та яскравих вражень. «</a:t>
            </a:r>
            <a:r>
              <a:rPr lang="uk-UA" sz="2400" dirty="0" err="1" smtClean="0"/>
              <a:t>...Свято</a:t>
            </a:r>
            <a:r>
              <a:rPr lang="uk-UA" sz="2400" dirty="0" smtClean="0"/>
              <a:t>, яке завжди з тобою...», – так ніжно про Париж згадував </a:t>
            </a:r>
            <a:r>
              <a:rPr lang="uk-UA" sz="2400" dirty="0" smtClean="0"/>
              <a:t>Хемінгуей</a:t>
            </a:r>
            <a:r>
              <a:rPr lang="uk-UA" sz="2400" dirty="0" smtClean="0"/>
              <a:t> Місто – казка! Місто - мрія! Місто – кохання! </a:t>
            </a:r>
            <a:endParaRPr lang="ru-RU" sz="2400" dirty="0"/>
          </a:p>
        </p:txBody>
      </p:sp>
      <p:pic>
        <p:nvPicPr>
          <p:cNvPr id="4" name="Рисунок 3" descr="D:\Чумаченко Н. О\Єврофорум(Франція) 2014 рік\DSC_0130.JPG"/>
          <p:cNvPicPr/>
          <p:nvPr/>
        </p:nvPicPr>
        <p:blipFill>
          <a:blip r:embed="rId2" cstate="print"/>
          <a:srcRect l="14862" r="25321" b="6013"/>
          <a:stretch>
            <a:fillRect/>
          </a:stretch>
        </p:blipFill>
        <p:spPr bwMode="auto">
          <a:xfrm>
            <a:off x="1214414" y="1357298"/>
            <a:ext cx="3571900" cy="393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337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Черкаська  загальноосвітня школа  І - ІІІ  ступеня  Новомоськовської районної ради Дніпропетровської області</vt:lpstr>
      <vt:lpstr>Про клуб «Євро.ua»</vt:lpstr>
      <vt:lpstr>Основні  заходи  2013-2014  н.р.: </vt:lpstr>
      <vt:lpstr>Засідання Євроклубу  «Міжнародний День Толерантності» </vt:lpstr>
      <vt:lpstr>Подорож казками Європи</vt:lpstr>
      <vt:lpstr>Слайд 6</vt:lpstr>
      <vt:lpstr>Французька весна</vt:lpstr>
      <vt:lpstr>Девізом країни є три всім відомих слова «Свобода. Рівність. Братерство» Саме тому французи подарували цю Статую США на честь 100 річчя війни за незалежність.    </vt:lpstr>
      <vt:lpstr>Париж – столиця світла та моди, місто сміливих проектів та яскравих вражень. «...Свято, яке завжди з тобою...», – так ніжно про Париж згадував Хемінгуей Місто – казка! Місто - мрія! Місто – кохання! </vt:lpstr>
      <vt:lpstr>Шкільні газети на європейську тематику</vt:lpstr>
      <vt:lpstr>Євроклуб “Євро.ua” Черкаська ЗОШ І- ІІІ ступеня Новомосковський район Дніпропетровська область Наша адреса: 51272 Смт Черкаське вулиця Лісна, 23 Черкаська ЗОШ І-ІІІ ступеня Робочий телефон (05693)56 555 Контактний телефон керівника 0674939413 Електронна адреса: cherkaska – school@ rambler.ru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Черкаська  загальноосвітня школа  І - ІІІ  ступеня  Новомоськовської районної ради Дніпропетровської області</dc:title>
  <dc:creator>User</dc:creator>
  <cp:lastModifiedBy>User</cp:lastModifiedBy>
  <cp:revision>19</cp:revision>
  <dcterms:created xsi:type="dcterms:W3CDTF">2012-12-05T15:24:49Z</dcterms:created>
  <dcterms:modified xsi:type="dcterms:W3CDTF">2014-10-19T12:26:58Z</dcterms:modified>
</cp:coreProperties>
</file>