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8" r:id="rId3"/>
    <p:sldId id="295" r:id="rId4"/>
    <p:sldId id="259" r:id="rId5"/>
    <p:sldId id="260" r:id="rId6"/>
    <p:sldId id="275" r:id="rId7"/>
    <p:sldId id="274" r:id="rId8"/>
    <p:sldId id="279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3" r:id="rId28"/>
    <p:sldId id="290" r:id="rId29"/>
    <p:sldId id="292" r:id="rId30"/>
    <p:sldId id="294" r:id="rId31"/>
    <p:sldId id="29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6B5FA3D-C490-4E83-9C83-6474C970BF64}" type="datetimeFigureOut">
              <a:rPr lang="ru-RU" smtClean="0"/>
              <a:pPr/>
              <a:t>28.04.2014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D47D1C-7770-4BDC-8615-F49402E0AF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FA3D-C490-4E83-9C83-6474C970BF64}" type="datetimeFigureOut">
              <a:rPr lang="ru-RU" smtClean="0"/>
              <a:pPr/>
              <a:t>28.04.2014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7D1C-7770-4BDC-8615-F49402E0AF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6B5FA3D-C490-4E83-9C83-6474C970BF64}" type="datetimeFigureOut">
              <a:rPr lang="ru-RU" smtClean="0"/>
              <a:pPr/>
              <a:t>28.04.2014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6D47D1C-7770-4BDC-8615-F49402E0AF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FA3D-C490-4E83-9C83-6474C970BF64}" type="datetimeFigureOut">
              <a:rPr lang="ru-RU" smtClean="0"/>
              <a:pPr/>
              <a:t>28.04.2014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D47D1C-7770-4BDC-8615-F49402E0AF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FA3D-C490-4E83-9C83-6474C970BF64}" type="datetimeFigureOut">
              <a:rPr lang="ru-RU" smtClean="0"/>
              <a:pPr/>
              <a:t>28.04.2014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6D47D1C-7770-4BDC-8615-F49402E0AF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6B5FA3D-C490-4E83-9C83-6474C970BF64}" type="datetimeFigureOut">
              <a:rPr lang="ru-RU" smtClean="0"/>
              <a:pPr/>
              <a:t>28.04.2014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6D47D1C-7770-4BDC-8615-F49402E0AF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6B5FA3D-C490-4E83-9C83-6474C970BF64}" type="datetimeFigureOut">
              <a:rPr lang="ru-RU" smtClean="0"/>
              <a:pPr/>
              <a:t>28.04.2014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6D47D1C-7770-4BDC-8615-F49402E0AF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FA3D-C490-4E83-9C83-6474C970BF64}" type="datetimeFigureOut">
              <a:rPr lang="ru-RU" smtClean="0"/>
              <a:pPr/>
              <a:t>28.04.2014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D47D1C-7770-4BDC-8615-F49402E0AF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FA3D-C490-4E83-9C83-6474C970BF64}" type="datetimeFigureOut">
              <a:rPr lang="ru-RU" smtClean="0"/>
              <a:pPr/>
              <a:t>28.04.2014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D47D1C-7770-4BDC-8615-F49402E0AF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FA3D-C490-4E83-9C83-6474C970BF64}" type="datetimeFigureOut">
              <a:rPr lang="ru-RU" smtClean="0"/>
              <a:pPr/>
              <a:t>28.04.2014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D47D1C-7770-4BDC-8615-F49402E0AF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6B5FA3D-C490-4E83-9C83-6474C970BF64}" type="datetimeFigureOut">
              <a:rPr lang="ru-RU" smtClean="0"/>
              <a:pPr/>
              <a:t>28.04.2014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6D47D1C-7770-4BDC-8615-F49402E0AF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B5FA3D-C490-4E83-9C83-6474C970BF64}" type="datetimeFigureOut">
              <a:rPr lang="ru-RU" smtClean="0"/>
              <a:pPr/>
              <a:t>28.04.2014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6D47D1C-7770-4BDC-8615-F49402E0AF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1%80%D0%B0%D0%BF%D0%BE%D1%80_%D0%A4%D1%80%D0%B0%D0%BD%D1%86%D1%96%D1%97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4;&#1086;&#1080;%20&#1076;&#1086;&#1082;&#1091;&#1084;&#1077;&#1085;&#1090;&#1099;\&#1096;&#1082;&#1110;&#1083;&#1100;&#1085;&#1080;&#1081;%20&#1108;&#1074;&#1088;&#1086;&#1082;&#1083;&#1091;&#1073;\&#1028;&#1074;&#1088;&#1086;&#1082;&#1083;&#1091;&#1073;%202013-2014\&#1060;&#1088;&#1072;&#1085;&#1094;&#1110;&#1103;\&#1043;&#1080;&#1084;&#1085;%20&#1060;&#1056;&#1040;&#1053;&#1062;&#1048;&#1048;%20-%20France%20&#1075;&#1080;&#1084;&#1085;%20(mp3ostrov.com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35816" cy="990600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FF0000"/>
                </a:solidFill>
              </a:rPr>
              <a:t>Подорож Францією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4" name="Picture 11" descr="3de96876f6d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933574"/>
            <a:ext cx="5832648" cy="423172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flipH="1">
            <a:off x="6228184" y="2132856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  <a:t>"...Свято, яке </a:t>
            </a:r>
            <a:r>
              <a:rPr lang="ru-RU" b="1" dirty="0" err="1" smtClean="0">
                <a:solidFill>
                  <a:srgbClr val="00B0F0"/>
                </a:solidFill>
                <a:latin typeface="Monotype Corsiva" pitchFamily="66" charset="0"/>
              </a:rPr>
              <a:t>завжди</a:t>
            </a:r>
            <a: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Monotype Corsiva" pitchFamily="66" charset="0"/>
              </a:rPr>
              <a:t>з</a:t>
            </a:r>
            <a: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  <a:t> тобою..." </a:t>
            </a:r>
            <a:r>
              <a:rPr lang="ru-RU" b="1" dirty="0" err="1" smtClean="0">
                <a:solidFill>
                  <a:srgbClr val="00B0F0"/>
                </a:solidFill>
                <a:latin typeface="Monotype Corsiva" pitchFamily="66" charset="0"/>
              </a:rPr>
              <a:t>Хемінгуей</a:t>
            </a:r>
            <a: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  <a:t>.</a:t>
            </a:r>
            <a:endParaRPr lang="uk-UA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ю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3672408" cy="5419283"/>
          </a:xfrm>
          <a:prstGeom prst="rect">
            <a:avLst/>
          </a:prstGeom>
        </p:spPr>
      </p:pic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5455" y="593372"/>
            <a:ext cx="4288993" cy="5355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пос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132856"/>
            <a:ext cx="5256584" cy="4209456"/>
          </a:xfrm>
          <a:prstGeom prst="rect">
            <a:avLst/>
          </a:prstGeom>
        </p:spPr>
      </p:pic>
      <p:pic>
        <p:nvPicPr>
          <p:cNvPr id="3" name="Рисунок 2" descr="книг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48680"/>
            <a:ext cx="2521212" cy="3939394"/>
          </a:xfrm>
          <a:prstGeom prst="rect">
            <a:avLst/>
          </a:prstGeom>
        </p:spPr>
      </p:pic>
      <p:pic>
        <p:nvPicPr>
          <p:cNvPr id="4" name="Рисунок 3" descr="image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5" y="548680"/>
            <a:ext cx="2562637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32656"/>
            <a:ext cx="2802607" cy="3736809"/>
          </a:xfrm>
          <a:prstGeom prst="rect">
            <a:avLst/>
          </a:prstGeom>
        </p:spPr>
      </p:pic>
      <p:pic>
        <p:nvPicPr>
          <p:cNvPr id="3" name="Рисунок 2" descr="110809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3582566" cy="3582566"/>
          </a:xfrm>
          <a:prstGeom prst="rect">
            <a:avLst/>
          </a:prstGeom>
        </p:spPr>
      </p:pic>
      <p:pic>
        <p:nvPicPr>
          <p:cNvPr id="4" name="Рисунок 3" descr="принц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717032"/>
            <a:ext cx="4464496" cy="2620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77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92695"/>
            <a:ext cx="2376264" cy="4480955"/>
          </a:xfrm>
          <a:prstGeom prst="rect">
            <a:avLst/>
          </a:prstGeom>
        </p:spPr>
      </p:pic>
      <p:pic>
        <p:nvPicPr>
          <p:cNvPr id="4" name="Рисунок 3" descr="н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88640"/>
            <a:ext cx="4608512" cy="617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оо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692696"/>
            <a:ext cx="7222516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2664296" cy="2997333"/>
          </a:xfrm>
          <a:prstGeom prst="rect">
            <a:avLst/>
          </a:prstGeom>
        </p:spPr>
      </p:pic>
      <p:pic>
        <p:nvPicPr>
          <p:cNvPr id="3" name="Рисунок 2" descr="бельманд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861048"/>
            <a:ext cx="3240360" cy="2374615"/>
          </a:xfrm>
          <a:prstGeom prst="rect">
            <a:avLst/>
          </a:prstGeom>
        </p:spPr>
      </p:pic>
      <p:pic>
        <p:nvPicPr>
          <p:cNvPr id="4" name="Рисунок 3" descr="катри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836712"/>
            <a:ext cx="2239797" cy="2736304"/>
          </a:xfrm>
          <a:prstGeom prst="rect">
            <a:avLst/>
          </a:prstGeom>
        </p:spPr>
      </p:pic>
      <p:pic>
        <p:nvPicPr>
          <p:cNvPr id="5" name="Рисунок 4" descr="риша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717032"/>
            <a:ext cx="2808312" cy="2369513"/>
          </a:xfrm>
          <a:prstGeom prst="rect">
            <a:avLst/>
          </a:prstGeom>
        </p:spPr>
      </p:pic>
      <p:pic>
        <p:nvPicPr>
          <p:cNvPr id="6" name="Рисунок 5" descr="Де ло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1539081"/>
            <a:ext cx="3672408" cy="3359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d2e2e950c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8064896" cy="5149126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09600" y="188640"/>
            <a:ext cx="8153400" cy="1008112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Берліоз – відомий французький композитор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із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412776"/>
            <a:ext cx="3168352" cy="4761186"/>
          </a:xfrm>
          <a:prstGeom prst="rect">
            <a:avLst/>
          </a:prstGeom>
        </p:spPr>
      </p:pic>
      <p:pic>
        <p:nvPicPr>
          <p:cNvPr id="4" name="Рисунок 3" descr="Карме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556792"/>
            <a:ext cx="3096344" cy="464451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/>
              <a:t>Жорж Бізе – автор опери “ Кармен ”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dirty="0" smtClean="0"/>
              <a:t>Основоположник музичного імпресіонізму – </a:t>
            </a:r>
            <a:br>
              <a:rPr lang="uk-UA" sz="3200" b="1" dirty="0" smtClean="0"/>
            </a:br>
            <a:r>
              <a:rPr lang="uk-UA" sz="3200" b="1" dirty="0" smtClean="0"/>
              <a:t>Клод Дебюссі</a:t>
            </a:r>
            <a:endParaRPr lang="uk-UA" sz="3200" b="1" u="sng" dirty="0"/>
          </a:p>
        </p:txBody>
      </p:sp>
      <p:pic>
        <p:nvPicPr>
          <p:cNvPr id="4" name="Содержимое 3" descr="200px-Claude_Debussy_ca_1908,_foto_av_Félix_Nada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628800"/>
            <a:ext cx="3475707" cy="48138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 smtClean="0"/>
              <a:t>Шансон</a:t>
            </a:r>
            <a:r>
              <a:rPr lang="uk-UA" b="1" dirty="0" smtClean="0"/>
              <a:t> </a:t>
            </a:r>
            <a:endParaRPr lang="ru-RU" b="1" dirty="0"/>
          </a:p>
        </p:txBody>
      </p:sp>
      <p:pic>
        <p:nvPicPr>
          <p:cNvPr id="4" name="Содержимое 3" descr="пиаф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744416" cy="4507167"/>
          </a:xfrm>
        </p:spPr>
      </p:pic>
      <p:pic>
        <p:nvPicPr>
          <p:cNvPr id="5" name="Рисунок 4" descr="Мать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628800"/>
            <a:ext cx="3713724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28600"/>
            <a:ext cx="5544616" cy="9906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Французька Республіка</a:t>
            </a:r>
            <a:br>
              <a:rPr lang="uk-UA" b="1" dirty="0" smtClean="0"/>
            </a:br>
            <a:r>
              <a:rPr lang="en-US" b="1" dirty="0" err="1" smtClean="0"/>
              <a:t>République</a:t>
            </a:r>
            <a:r>
              <a:rPr lang="en-US" b="1" dirty="0" smtClean="0"/>
              <a:t> </a:t>
            </a:r>
            <a:r>
              <a:rPr lang="en-US" b="1" dirty="0" err="1" smtClean="0"/>
              <a:t>Française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hlinkClick r:id="rId3" tooltip="Прапор Франції"/>
            </a:endParaRPr>
          </a:p>
          <a:p>
            <a:pPr>
              <a:buNone/>
            </a:pPr>
            <a:endParaRPr lang="ru-RU" dirty="0">
              <a:hlinkClick r:id="rId3" tooltip="Прапор Франції"/>
            </a:endParaRPr>
          </a:p>
          <a:p>
            <a:pPr>
              <a:buNone/>
            </a:pPr>
            <a:endParaRPr lang="ru-RU" dirty="0" smtClean="0">
              <a:hlinkClick r:id="rId3" tooltip="Прапор Франції"/>
            </a:endParaRPr>
          </a:p>
          <a:p>
            <a:pPr>
              <a:buNone/>
            </a:pPr>
            <a:endParaRPr lang="ru-RU" dirty="0">
              <a:hlinkClick r:id="rId3" tooltip="Прапор Франції"/>
            </a:endParaRPr>
          </a:p>
          <a:p>
            <a:pPr>
              <a:buNone/>
            </a:pPr>
            <a:endParaRPr lang="ru-RU" dirty="0" smtClean="0">
              <a:hlinkClick r:id="rId3" tooltip="Прапор Франції"/>
            </a:endParaRPr>
          </a:p>
          <a:p>
            <a:pPr>
              <a:buNone/>
            </a:pPr>
            <a:r>
              <a:rPr lang="uk-UA" dirty="0" smtClean="0"/>
              <a:t>            Прапор                                 Герб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                 Девіз</a:t>
            </a:r>
            <a:r>
              <a:rPr lang="uk-UA" dirty="0" smtClean="0"/>
              <a:t>: </a:t>
            </a:r>
            <a:r>
              <a:rPr lang="uk-UA" dirty="0" err="1" smtClean="0"/>
              <a:t>Liberté</a:t>
            </a:r>
            <a:r>
              <a:rPr lang="uk-UA" dirty="0" smtClean="0"/>
              <a:t>, </a:t>
            </a:r>
            <a:r>
              <a:rPr lang="uk-UA" dirty="0" err="1" smtClean="0"/>
              <a:t>Égalité</a:t>
            </a:r>
            <a:r>
              <a:rPr lang="uk-UA" dirty="0" smtClean="0"/>
              <a:t>, </a:t>
            </a:r>
            <a:r>
              <a:rPr lang="uk-UA" dirty="0" err="1" smtClean="0"/>
              <a:t>Fraternité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(Свобода, Рівність, Братерство)</a:t>
            </a:r>
            <a:endParaRPr lang="ru-RU" b="1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Flag_of_France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916832"/>
            <a:ext cx="3253374" cy="2160240"/>
          </a:xfrm>
          <a:prstGeom prst="rect">
            <a:avLst/>
          </a:prstGeom>
        </p:spPr>
      </p:pic>
      <p:pic>
        <p:nvPicPr>
          <p:cNvPr id="5" name="Рисунок 4" descr="85px-Armoiries_république_française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844824"/>
            <a:ext cx="2160240" cy="2465216"/>
          </a:xfrm>
          <a:prstGeom prst="rect">
            <a:avLst/>
          </a:prstGeom>
        </p:spPr>
      </p:pic>
      <p:pic>
        <p:nvPicPr>
          <p:cNvPr id="6" name="Гимн ФРАНЦИИ - France гимн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2352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тььтьтьт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548680"/>
            <a:ext cx="3734373" cy="3717776"/>
          </a:xfrm>
          <a:prstGeom prst="rect">
            <a:avLst/>
          </a:prstGeom>
        </p:spPr>
      </p:pic>
      <p:pic>
        <p:nvPicPr>
          <p:cNvPr id="4" name="Рисунок 3" descr="433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86245">
            <a:off x="359588" y="2014077"/>
            <a:ext cx="3104429" cy="4327574"/>
          </a:xfrm>
          <a:prstGeom prst="rect">
            <a:avLst/>
          </a:prstGeom>
        </p:spPr>
      </p:pic>
      <p:pic>
        <p:nvPicPr>
          <p:cNvPr id="5" name="Рисунок 4" descr="montand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97936">
            <a:off x="5419756" y="2058720"/>
            <a:ext cx="3303228" cy="4512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Лувр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4680470" cy="3028539"/>
          </a:xfrm>
        </p:spPr>
      </p:pic>
      <p:pic>
        <p:nvPicPr>
          <p:cNvPr id="8" name="Рисунок 7" descr="лувр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645024"/>
            <a:ext cx="4493654" cy="299576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Лувр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na_liza-fac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4464496" cy="5616624"/>
          </a:xfrm>
        </p:spPr>
      </p:pic>
      <p:pic>
        <p:nvPicPr>
          <p:cNvPr id="5" name="Рисунок 4" descr="вене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4664"/>
            <a:ext cx="3996794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Собор Паризької Богоматері</a:t>
            </a:r>
            <a:endParaRPr lang="ru-RU" b="1" dirty="0"/>
          </a:p>
        </p:txBody>
      </p:sp>
      <p:pic>
        <p:nvPicPr>
          <p:cNvPr id="4" name="Содержимое 3" descr="ПБМ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3888432" cy="4320480"/>
          </a:xfrm>
        </p:spPr>
      </p:pic>
      <p:pic>
        <p:nvPicPr>
          <p:cNvPr id="5" name="Рисунок 4" descr="СПБ 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628800"/>
            <a:ext cx="3960440" cy="4340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Площа Згоди</a:t>
            </a:r>
            <a:endParaRPr lang="ru-RU" b="1" dirty="0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416824" cy="49280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 smtClean="0"/>
              <a:t>Монмартр</a:t>
            </a:r>
            <a:r>
              <a:rPr lang="uk-UA" b="1" dirty="0" smtClean="0"/>
              <a:t> </a:t>
            </a:r>
            <a:endParaRPr lang="ru-RU" b="1" dirty="0"/>
          </a:p>
        </p:txBody>
      </p:sp>
      <p:pic>
        <p:nvPicPr>
          <p:cNvPr id="4" name="Содержимое 3" descr="ss-090722-paris-01ss_full-990x66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320480" cy="3459088"/>
          </a:xfrm>
        </p:spPr>
      </p:pic>
      <p:pic>
        <p:nvPicPr>
          <p:cNvPr id="5" name="Рисунок 4" descr="monmartr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04864"/>
            <a:ext cx="428625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Франція – засновниця моди</a:t>
            </a:r>
            <a:endParaRPr lang="ru-RU" b="1" dirty="0"/>
          </a:p>
        </p:txBody>
      </p:sp>
      <p:pic>
        <p:nvPicPr>
          <p:cNvPr id="6" name="Содержимое 5" descr="chanel-coco-madmoiselle-advert-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2987824" cy="3906580"/>
          </a:xfrm>
        </p:spPr>
      </p:pic>
      <p:pic>
        <p:nvPicPr>
          <p:cNvPr id="8" name="Рисунок 7" descr="Дюор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996952"/>
            <a:ext cx="3888432" cy="3298793"/>
          </a:xfrm>
          <a:prstGeom prst="rect">
            <a:avLst/>
          </a:prstGeom>
        </p:spPr>
      </p:pic>
      <p:pic>
        <p:nvPicPr>
          <p:cNvPr id="9" name="Рисунок 8" descr="шиванш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788405"/>
            <a:ext cx="2232248" cy="3368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Національна кухня Франції</a:t>
            </a:r>
            <a:endParaRPr lang="ru-RU" b="1" dirty="0"/>
          </a:p>
        </p:txBody>
      </p:sp>
      <p:pic>
        <p:nvPicPr>
          <p:cNvPr id="6" name="Рисунок 5" descr="Самые-здоровые-национальные-кухни.-ТОП-10.-Фран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077072"/>
            <a:ext cx="3564870" cy="2366183"/>
          </a:xfrm>
          <a:prstGeom prst="rect">
            <a:avLst/>
          </a:prstGeom>
        </p:spPr>
      </p:pic>
      <p:pic>
        <p:nvPicPr>
          <p:cNvPr id="9" name="Содержимое 8" descr="0_3123b_a5801a1a_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4077072"/>
            <a:ext cx="3240360" cy="2430270"/>
          </a:xfrm>
        </p:spPr>
      </p:pic>
      <p:pic>
        <p:nvPicPr>
          <p:cNvPr id="11" name="Рисунок 10" descr="A6C7C31EEC7038F21EB83418858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628800"/>
            <a:ext cx="3816424" cy="2376264"/>
          </a:xfrm>
          <a:prstGeom prst="rect">
            <a:avLst/>
          </a:prstGeom>
        </p:spPr>
      </p:pic>
      <p:pic>
        <p:nvPicPr>
          <p:cNvPr id="10" name="Рисунок 9" descr="imagesололрл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1628800"/>
            <a:ext cx="3312368" cy="2360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ранция-Ментона.-Фестиваль-лимонов-620x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996952"/>
            <a:ext cx="4488499" cy="33663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Фестиваль лимонів у м. </a:t>
            </a:r>
            <a:r>
              <a:rPr lang="uk-UA" b="1" dirty="0" err="1" smtClean="0"/>
              <a:t>Ментон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Франція  </a:t>
            </a:r>
            <a:endParaRPr lang="ru-RU" b="1" dirty="0"/>
          </a:p>
        </p:txBody>
      </p:sp>
      <p:pic>
        <p:nvPicPr>
          <p:cNvPr id="4" name="Содержимое 3" descr="lemon0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4464496" cy="2675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Свято </a:t>
            </a:r>
            <a:r>
              <a:rPr lang="uk-UA" b="1" dirty="0" err="1" smtClean="0"/>
              <a:t>шукрута</a:t>
            </a:r>
            <a:endParaRPr lang="ru-RU" b="1" dirty="0"/>
          </a:p>
        </p:txBody>
      </p:sp>
      <p:pic>
        <p:nvPicPr>
          <p:cNvPr id="4" name="Содержимое 3" descr="Шукру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65275" y="1766887"/>
            <a:ext cx="6248400" cy="4162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Статуя Свободи </a:t>
            </a:r>
            <a:endParaRPr lang="ru-RU" b="1" dirty="0"/>
          </a:p>
        </p:txBody>
      </p:sp>
      <p:pic>
        <p:nvPicPr>
          <p:cNvPr id="4" name="Содержимое 3" descr="Статуя-Свободы-в-Париже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4176464" cy="4032448"/>
          </a:xfrm>
        </p:spPr>
      </p:pic>
      <p:pic>
        <p:nvPicPr>
          <p:cNvPr id="5" name="Рисунок 4" descr="pic.ph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8840"/>
            <a:ext cx="4176464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Свято прянощів</a:t>
            </a:r>
            <a:endParaRPr lang="ru-RU" b="1" dirty="0"/>
          </a:p>
        </p:txBody>
      </p:sp>
      <p:pic>
        <p:nvPicPr>
          <p:cNvPr id="4" name="Содержимое 3" descr="epices-voyages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80431" y="1600200"/>
            <a:ext cx="6418088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OzsqFHTfm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501008"/>
            <a:ext cx="4142345" cy="29284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Фестиваль каштанів </a:t>
            </a:r>
            <a:endParaRPr lang="ru-RU" b="1" dirty="0"/>
          </a:p>
        </p:txBody>
      </p:sp>
      <p:pic>
        <p:nvPicPr>
          <p:cNvPr id="5" name="Рисунок 4" descr="0_7cb13_d580573f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28800"/>
            <a:ext cx="5040560" cy="325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Столиця Франції - Париж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folHlink"/>
                </a:solidFill>
                <a:latin typeface="Monotype Corsiva" pitchFamily="66" charset="0"/>
              </a:rPr>
              <a:t>В зелено- </a:t>
            </a:r>
            <a:r>
              <a:rPr lang="ru-RU" b="1" dirty="0" err="1" smtClean="0">
                <a:solidFill>
                  <a:schemeClr val="folHlink"/>
                </a:solidFill>
                <a:latin typeface="Monotype Corsiva" pitchFamily="66" charset="0"/>
              </a:rPr>
              <a:t>розовом</a:t>
            </a:r>
            <a:r>
              <a:rPr lang="ru-RU" b="1" dirty="0" smtClean="0">
                <a:solidFill>
                  <a:schemeClr val="folHlink"/>
                </a:solidFill>
                <a:latin typeface="Monotype Corsiva" pitchFamily="66" charset="0"/>
              </a:rPr>
              <a:t> трепещущем наряде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folHlink"/>
                </a:solidFill>
                <a:latin typeface="Monotype Corsiva" pitchFamily="66" charset="0"/>
              </a:rPr>
              <a:t> Студеная заря над Сеною пустой                          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folHlink"/>
                </a:solidFill>
                <a:latin typeface="Monotype Corsiva" pitchFamily="66" charset="0"/>
              </a:rPr>
              <a:t>Неспешно движется огнистой полосой.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folHlink"/>
                </a:solidFill>
                <a:latin typeface="Monotype Corsiva" pitchFamily="66" charset="0"/>
              </a:rPr>
              <a:t>И сумрачный Париж, </a:t>
            </a:r>
            <a:br>
              <a:rPr lang="ru-RU" b="1" dirty="0" smtClean="0">
                <a:solidFill>
                  <a:schemeClr val="folHlink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folHlink"/>
                </a:solidFill>
                <a:latin typeface="Monotype Corsiva" pitchFamily="66" charset="0"/>
              </a:rPr>
              <a:t>старик трудолюбивый,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folHlink"/>
                </a:solidFill>
                <a:latin typeface="Monotype Corsiva" pitchFamily="66" charset="0"/>
              </a:rPr>
              <a:t>Протер уже глаза рукой нетерпеливой.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hlink"/>
                </a:solidFill>
                <a:latin typeface="Monotype Corsiva" pitchFamily="66" charset="0"/>
              </a:rPr>
              <a:t>                           </a:t>
            </a:r>
            <a:r>
              <a:rPr lang="ru-RU" b="1" dirty="0" err="1" smtClean="0">
                <a:solidFill>
                  <a:schemeClr val="hlink"/>
                </a:solidFill>
                <a:latin typeface="Monotype Corsiva" pitchFamily="66" charset="0"/>
              </a:rPr>
              <a:t>Бодлер</a:t>
            </a:r>
            <a:endParaRPr lang="ru-RU" b="1" dirty="0" smtClean="0">
              <a:solidFill>
                <a:schemeClr val="hlink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7" name="Picture 6" descr="ANd9GcRn9scYiTGPcv7_t7HxInjP6i9GIXSxCcFoYZfm1X7et9ieXRu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132856"/>
            <a:ext cx="4114743" cy="2304256"/>
          </a:xfrm>
          <a:prstGeom prst="rect">
            <a:avLst/>
          </a:prstGeom>
          <a:noFill/>
          <a:ln w="31750">
            <a:solidFill>
              <a:srgbClr val="008000"/>
            </a:solidFill>
            <a:prstDash val="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Символ Парижу – Ейфелева вежа</a:t>
            </a:r>
            <a:endParaRPr lang="ru-RU" dirty="0"/>
          </a:p>
        </p:txBody>
      </p:sp>
      <p:pic>
        <p:nvPicPr>
          <p:cNvPr id="5" name="Содержимое 4" descr="220px-Eiffel_trocadero_i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2984500" cy="4203700"/>
          </a:xfrm>
        </p:spPr>
      </p:pic>
      <p:pic>
        <p:nvPicPr>
          <p:cNvPr id="6" name="Содержимое 5" descr="55555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844824"/>
            <a:ext cx="3168650" cy="42259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Жанна Д</a:t>
            </a:r>
            <a:r>
              <a:rPr lang="en-US" dirty="0" smtClean="0"/>
              <a:t>`</a:t>
            </a:r>
            <a:r>
              <a:rPr lang="uk-UA" dirty="0" err="1" smtClean="0"/>
              <a:t>Арк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50px-Lenepveu,_Jeanne_d'Arc_au_siège_d'Orléan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2952328" cy="4464496"/>
          </a:xfrm>
        </p:spPr>
      </p:pic>
      <p:pic>
        <p:nvPicPr>
          <p:cNvPr id="6" name="Рисунок 5" descr="ггггггггггггггггггггг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772816"/>
            <a:ext cx="5112568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арат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1" y="548680"/>
            <a:ext cx="3698937" cy="4392488"/>
          </a:xfrm>
        </p:spPr>
      </p:pic>
      <p:sp>
        <p:nvSpPr>
          <p:cNvPr id="15" name="Текст 14"/>
          <p:cNvSpPr>
            <a:spLocks noGrp="1"/>
          </p:cNvSpPr>
          <p:nvPr>
            <p:ph type="body" sz="quarter" idx="1"/>
          </p:nvPr>
        </p:nvSpPr>
        <p:spPr>
          <a:xfrm>
            <a:off x="467544" y="5157192"/>
            <a:ext cx="3886200" cy="64008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Марат </a:t>
            </a:r>
            <a:endParaRPr lang="ru-RU" sz="3600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>
          <a:xfrm>
            <a:off x="4644008" y="5157192"/>
            <a:ext cx="3886200" cy="640080"/>
          </a:xfrm>
        </p:spPr>
        <p:txBody>
          <a:bodyPr>
            <a:normAutofit/>
          </a:bodyPr>
          <a:lstStyle/>
          <a:p>
            <a:pPr algn="ctr"/>
            <a:r>
              <a:rPr lang="uk-UA" sz="3200" dirty="0" err="1" smtClean="0"/>
              <a:t>Робесп</a:t>
            </a:r>
            <a:r>
              <a:rPr lang="en-US" sz="3200" dirty="0" smtClean="0"/>
              <a:t>`</a:t>
            </a:r>
            <a:r>
              <a:rPr lang="uk-UA" sz="3200" dirty="0" err="1" smtClean="0"/>
              <a:t>єр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pic>
        <p:nvPicPr>
          <p:cNvPr id="21" name="Содержимое 20" descr="indexроб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476672"/>
            <a:ext cx="3581486" cy="455334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11560" y="5517232"/>
            <a:ext cx="3886200" cy="720080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z="3600" dirty="0" smtClean="0"/>
          </a:p>
          <a:p>
            <a:pPr algn="ctr"/>
            <a:r>
              <a:rPr lang="uk-UA" sz="14400" dirty="0" smtClean="0"/>
              <a:t>Наполеон</a:t>
            </a:r>
            <a:endParaRPr lang="ru-RU" sz="14400" dirty="0" smtClean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5517232"/>
            <a:ext cx="3886200" cy="64008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Шарль де Голль</a:t>
            </a:r>
            <a:endParaRPr lang="ru-RU" sz="3600" dirty="0"/>
          </a:p>
        </p:txBody>
      </p:sp>
      <p:pic>
        <p:nvPicPr>
          <p:cNvPr id="7" name="Содержимое 18" descr="пппп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5" y="476672"/>
            <a:ext cx="4113826" cy="4928765"/>
          </a:xfrm>
          <a:prstGeom prst="rect">
            <a:avLst/>
          </a:prstGeom>
        </p:spPr>
      </p:pic>
      <p:pic>
        <p:nvPicPr>
          <p:cNvPr id="8" name="Содержимое 6" descr="де голь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476672"/>
            <a:ext cx="3744416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124744"/>
            <a:ext cx="3951883" cy="4320480"/>
          </a:xfrm>
          <a:prstGeom prst="rect">
            <a:avLst/>
          </a:prstGeom>
        </p:spPr>
      </p:pic>
      <p:pic>
        <p:nvPicPr>
          <p:cNvPr id="3" name="Рисунок 2" descr="Вольт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80728"/>
            <a:ext cx="3528392" cy="4485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269</TotalTime>
  <Words>112</Words>
  <Application>Microsoft Office PowerPoint</Application>
  <PresentationFormat>Экран (4:3)</PresentationFormat>
  <Paragraphs>39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Обычная</vt:lpstr>
      <vt:lpstr>Подорож Францією</vt:lpstr>
      <vt:lpstr>Французька Республіка République Française</vt:lpstr>
      <vt:lpstr>Статуя Свободи </vt:lpstr>
      <vt:lpstr>Столиця Франції - Париж</vt:lpstr>
      <vt:lpstr>Символ Парижу – Ейфелева вежа</vt:lpstr>
      <vt:lpstr>Жанна Д`Арк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Берліоз – відомий французький композитор</vt:lpstr>
      <vt:lpstr>Жорж Бізе – автор опери “ Кармен ”</vt:lpstr>
      <vt:lpstr>Основоположник музичного імпресіонізму –  Клод Дебюссі</vt:lpstr>
      <vt:lpstr>Шансон </vt:lpstr>
      <vt:lpstr>Слайд 20</vt:lpstr>
      <vt:lpstr>Лувр </vt:lpstr>
      <vt:lpstr>Слайд 22</vt:lpstr>
      <vt:lpstr>Собор Паризької Богоматері</vt:lpstr>
      <vt:lpstr>Площа Згоди</vt:lpstr>
      <vt:lpstr>Монмартр </vt:lpstr>
      <vt:lpstr>Франція – засновниця моди</vt:lpstr>
      <vt:lpstr>Національна кухня Франції</vt:lpstr>
      <vt:lpstr>Фестиваль лимонів у м. Ментон Франція  </vt:lpstr>
      <vt:lpstr>Свято шукрута</vt:lpstr>
      <vt:lpstr>Свято прянощів</vt:lpstr>
      <vt:lpstr>Фестиваль каштанів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created xsi:type="dcterms:W3CDTF">2014-04-28T09:02:03Z</dcterms:created>
  <dcterms:modified xsi:type="dcterms:W3CDTF">2014-04-28T19:23:08Z</dcterms:modified>
</cp:coreProperties>
</file>